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60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437" autoAdjust="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02/10/2025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02/10/2025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21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314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7526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3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int-claude.fr/education/les-enfants-lecole/accueils-de-loisi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82911" y="800100"/>
            <a:ext cx="6858002" cy="1828800"/>
          </a:xfrm>
        </p:spPr>
        <p:txBody>
          <a:bodyPr rtlCol="0"/>
          <a:lstStyle/>
          <a:p>
            <a:pPr rtl="0"/>
            <a:r>
              <a:rPr lang="fr-FR" dirty="0" smtClean="0"/>
              <a:t>Al du Centre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7685">
            <a:off x="8148111" y="1658409"/>
            <a:ext cx="3852333" cy="2889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0436" y="2721766"/>
            <a:ext cx="3509673" cy="26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96912" y="254000"/>
            <a:ext cx="10058402" cy="1219200"/>
          </a:xfrm>
        </p:spPr>
        <p:txBody>
          <a:bodyPr rtlCol="0"/>
          <a:lstStyle/>
          <a:p>
            <a:pPr algn="ctr" rtl="0"/>
            <a:r>
              <a:rPr lang="fr-FR" b="1" dirty="0" smtClean="0"/>
              <a:t>Activités du soir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976314" y="1651000"/>
            <a:ext cx="10058400" cy="4229100"/>
          </a:xfrm>
        </p:spPr>
        <p:txBody>
          <a:bodyPr rtlCol="0">
            <a:normAutofit lnSpcReduction="10000"/>
          </a:bodyPr>
          <a:lstStyle/>
          <a:p>
            <a:pPr marL="0" indent="0" rtl="0">
              <a:buNone/>
            </a:pPr>
            <a:r>
              <a:rPr lang="fr-FR" dirty="0" smtClean="0">
                <a:solidFill>
                  <a:schemeClr val="tx2"/>
                </a:solidFill>
              </a:rPr>
              <a:t>Les activités du soir de l’Al du Centre vont bientôt débuter</a:t>
            </a:r>
          </a:p>
          <a:p>
            <a:pPr marL="0" indent="0" rtl="0">
              <a:buNone/>
            </a:pPr>
            <a:r>
              <a:rPr lang="fr-FR" dirty="0" smtClean="0">
                <a:solidFill>
                  <a:schemeClr val="tx2"/>
                </a:solidFill>
              </a:rPr>
              <a:t>Ces activités seront proposés de 16h30 à 18h.</a:t>
            </a:r>
          </a:p>
          <a:p>
            <a:pPr marL="0" indent="0" rtl="0">
              <a:buNone/>
            </a:pPr>
            <a:r>
              <a:rPr lang="fr-FR" dirty="0" smtClean="0">
                <a:solidFill>
                  <a:schemeClr val="tx2"/>
                </a:solidFill>
              </a:rPr>
              <a:t>Une activité par jour (lundi, mardi, jeudi et vendredi)</a:t>
            </a:r>
          </a:p>
          <a:p>
            <a:pPr marL="0" indent="0" rtl="0">
              <a:buNone/>
            </a:pPr>
            <a:r>
              <a:rPr lang="fr-FR" dirty="0">
                <a:solidFill>
                  <a:schemeClr val="tx2"/>
                </a:solidFill>
              </a:rPr>
              <a:t>U</a:t>
            </a:r>
            <a:r>
              <a:rPr lang="fr-FR" dirty="0" smtClean="0">
                <a:solidFill>
                  <a:schemeClr val="tx2"/>
                </a:solidFill>
              </a:rPr>
              <a:t>n programme d’activité vous seras transmis, les activités débuterons le lundi </a:t>
            </a:r>
            <a:r>
              <a:rPr lang="fr-FR" dirty="0">
                <a:solidFill>
                  <a:schemeClr val="tx2"/>
                </a:solidFill>
              </a:rPr>
              <a:t>6</a:t>
            </a:r>
            <a:r>
              <a:rPr lang="fr-FR" dirty="0" smtClean="0">
                <a:solidFill>
                  <a:schemeClr val="tx2"/>
                </a:solidFill>
              </a:rPr>
              <a:t> octobre 2025.</a:t>
            </a:r>
          </a:p>
          <a:p>
            <a:pPr marL="0" indent="0" rtl="0">
              <a:buNone/>
            </a:pPr>
            <a:r>
              <a:rPr lang="fr-FR" dirty="0" smtClean="0">
                <a:solidFill>
                  <a:schemeClr val="tx2"/>
                </a:solidFill>
              </a:rPr>
              <a:t>Si vous voulez inscrire vos enfants, il est possible de le faire soit au Service </a:t>
            </a:r>
            <a:r>
              <a:rPr lang="fr-FR" dirty="0">
                <a:solidFill>
                  <a:schemeClr val="tx2"/>
                </a:solidFill>
              </a:rPr>
              <a:t>E</a:t>
            </a:r>
            <a:r>
              <a:rPr lang="fr-FR" dirty="0" smtClean="0">
                <a:solidFill>
                  <a:schemeClr val="tx2"/>
                </a:solidFill>
              </a:rPr>
              <a:t>nfance et Petite </a:t>
            </a:r>
            <a:r>
              <a:rPr lang="fr-FR" dirty="0">
                <a:solidFill>
                  <a:schemeClr val="tx2"/>
                </a:solidFill>
              </a:rPr>
              <a:t>E</a:t>
            </a:r>
            <a:r>
              <a:rPr lang="fr-FR" dirty="0" smtClean="0">
                <a:solidFill>
                  <a:schemeClr val="tx2"/>
                </a:solidFill>
              </a:rPr>
              <a:t>nfance de la mairie ou sur le portail famille.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2"/>
                </a:solidFill>
              </a:rPr>
              <a:t>https://saint-claude.kiosquefamille.fr/kiosque/</a:t>
            </a:r>
            <a:endParaRPr lang="fr-FR" dirty="0">
              <a:solidFill>
                <a:schemeClr val="tx2"/>
              </a:solidFill>
            </a:endParaRPr>
          </a:p>
          <a:p>
            <a:pPr marL="0" indent="0" rtl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005888" cy="4187952"/>
          </a:xfrm>
        </p:spPr>
        <p:txBody>
          <a:bodyPr rtlCol="0"/>
          <a:lstStyle/>
          <a:p>
            <a:pPr marL="0" indent="0" rtl="0"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12800" y="1066800"/>
            <a:ext cx="108331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dirty="0"/>
          </a:p>
          <a:p>
            <a:r>
              <a:rPr lang="fr-FR" sz="2400" b="1" dirty="0" smtClean="0">
                <a:solidFill>
                  <a:schemeClr val="tx2"/>
                </a:solidFill>
              </a:rPr>
              <a:t>Pour commencer il y aura cuisine, aide aux devoirs, jeux sportifs et au fil des saisons.</a:t>
            </a:r>
          </a:p>
          <a:p>
            <a:endParaRPr lang="fr-FR" sz="2400" b="1" dirty="0">
              <a:solidFill>
                <a:schemeClr val="tx2"/>
              </a:solidFill>
            </a:endParaRPr>
          </a:p>
          <a:p>
            <a:r>
              <a:rPr lang="fr-FR" dirty="0"/>
              <a:t>Inscription en Mairie au Service Enfance Petite Enfance sur RDV les mercredis pour la semaine suivante</a:t>
            </a:r>
          </a:p>
          <a:p>
            <a:r>
              <a:rPr lang="fr-FR" dirty="0"/>
              <a:t>ou </a:t>
            </a:r>
          </a:p>
          <a:p>
            <a:r>
              <a:rPr lang="fr-FR" dirty="0"/>
              <a:t>Inscriptions sur le portail famille jusqu’au mardi soir 23h59, pour la semaine suivante.</a:t>
            </a:r>
          </a:p>
          <a:p>
            <a:r>
              <a:rPr lang="fr-FR" dirty="0"/>
              <a:t>https://saint-claude.kiosquefamille.fr/kiosque</a:t>
            </a:r>
          </a:p>
          <a:p>
            <a:endParaRPr lang="fr-FR" b="1" dirty="0">
              <a:solidFill>
                <a:schemeClr val="tx2"/>
              </a:solidFill>
            </a:endParaRPr>
          </a:p>
          <a:p>
            <a:r>
              <a:rPr lang="fr-FR" b="1" dirty="0" smtClean="0">
                <a:solidFill>
                  <a:schemeClr val="tx2"/>
                </a:solidFill>
              </a:rPr>
              <a:t>Pour plus de renseignements hésitez pas à nous contacter.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AutoShape 2" descr="https://zimbra.mairie-saint-claude.fr/service/home/~/?auth=co&amp;loc=fr_FR&amp;id=4727&amp;part=2.2&amp;t=1726503850528"/>
          <p:cNvSpPr>
            <a:spLocks noChangeAspect="1" noChangeArrowheads="1"/>
          </p:cNvSpPr>
          <p:nvPr/>
        </p:nvSpPr>
        <p:spPr bwMode="auto">
          <a:xfrm>
            <a:off x="155575" y="-144463"/>
            <a:ext cx="3929050" cy="392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AutoShape 2" descr="https://zimbra.mairie-saint-claude.fr/service/home/~/?auth=co&amp;loc=fr_FR&amp;id=11485&amp;part=2.2&amp;t=172655169233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774700" y="568324"/>
            <a:ext cx="10680700" cy="5705475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Tout au long de l’année nous mettons nos projets réalisés, des photos….. Sur le site de Saint-Claude.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</a:rPr>
              <a:t>N’hésitez pas à vous y rendre régulièrement. </a:t>
            </a:r>
          </a:p>
          <a:p>
            <a:pPr marL="0" indent="0">
              <a:buNone/>
            </a:pPr>
            <a:r>
              <a:rPr lang="fr-FR" b="1" dirty="0">
                <a:hlinkClick r:id="rId3"/>
              </a:rPr>
              <a:t>https://www.saint-claude.fr/education/les-enfants-lecole/accueils-de-loisirs</a:t>
            </a:r>
            <a:r>
              <a:rPr lang="fr-FR" b="1" dirty="0" smtClean="0">
                <a:hlinkClick r:id="rId3"/>
              </a:rPr>
              <a:t>/</a:t>
            </a:r>
            <a:endParaRPr lang="fr-FR" b="1" dirty="0" smtClean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78275" y="3317874"/>
            <a:ext cx="3378200" cy="25336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88274" y="3228973"/>
            <a:ext cx="3302001" cy="263525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463" y="3643312"/>
            <a:ext cx="31369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500" y="-767516"/>
            <a:ext cx="11112500" cy="7663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fr-FR" sz="2400" b="1" dirty="0" smtClean="0">
              <a:solidFill>
                <a:srgbClr val="2F5496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sz="2400" b="1" dirty="0" smtClean="0">
              <a:solidFill>
                <a:srgbClr val="2F5496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Accueil </a:t>
            </a: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 Loisirs </a:t>
            </a: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du CENTRE</a:t>
            </a: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12, Rue des Écoles</a:t>
            </a: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39200 SAINT-CLAUDE</a:t>
            </a: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  <a:sym typeface="Wingdings 2" panose="05020102010507070707" pitchFamily="18" charset="2"/>
              </a:rPr>
              <a:t></a:t>
            </a: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03.84.45.18.32/ </a:t>
            </a: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06,07,98,03,65</a:t>
            </a:r>
            <a:endParaRPr lang="fr-FR" sz="14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al.centre@mairie-saint-claude.fr</a:t>
            </a:r>
            <a:endParaRPr lang="fr-FR" sz="14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r>
              <a:rPr lang="fr-FR" sz="12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					</a:t>
            </a:r>
          </a:p>
          <a:p>
            <a:pPr algn="ctr">
              <a:spcAft>
                <a:spcPts val="0"/>
              </a:spcAft>
            </a:pPr>
            <a:r>
              <a:rPr lang="fr-FR" sz="1400" b="1" u="sng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Horaires </a:t>
            </a:r>
            <a:r>
              <a:rPr lang="fr-FR" sz="1400" b="1" u="sng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d’ouverture</a:t>
            </a: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: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Accueil du matin : 7h à 8h30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Restaurant scolaire : 11h30 à 13h30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Accueil du soir : 16h30 à 18h30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Les Lundis, Mardis, Jeudis et Vendredis pendant la période scolaire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8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8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u="sng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Equipe d’animation</a:t>
            </a: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: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Voichot</a:t>
            </a: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Edwige (Directrice de l’Accueil de </a:t>
            </a: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Loisirs)</a:t>
            </a:r>
            <a:endParaRPr lang="fr-FR" sz="1200" b="1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Paea</a:t>
            </a: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Coralie</a:t>
            </a:r>
            <a:endParaRPr lang="fr-FR" sz="1200" b="1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Decloux</a:t>
            </a: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Angélique</a:t>
            </a:r>
            <a:endParaRPr lang="fr-FR" sz="1200" b="1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Pascoa</a:t>
            </a: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Fernanda</a:t>
            </a:r>
            <a:endParaRPr lang="fr-FR" sz="1200" b="1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Grellier </a:t>
            </a: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Cédrix</a:t>
            </a:r>
            <a:endParaRPr lang="fr-FR" sz="1400" b="1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Bensaadi</a:t>
            </a: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fr-FR" sz="1400" b="1" dirty="0" err="1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Khalie</a:t>
            </a:r>
            <a:endParaRPr lang="fr-FR" sz="1400" b="1" dirty="0" smtClean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fr-FR" sz="14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fr-FR" sz="1400" b="1" u="sng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Personnel technique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8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1400" b="1" dirty="0" smtClean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Fatma </a:t>
            </a:r>
            <a:r>
              <a:rPr lang="fr-FR" sz="14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Han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8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sz="800" b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b="1" i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Vous pouvez rencontrer  l’équipe d’animation du centre de loisirs 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b="1" i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pendant les heures d’ouverture</a:t>
            </a:r>
            <a:endParaRPr lang="fr-FR" sz="1200" b="1" dirty="0">
              <a:solidFill>
                <a:schemeClr val="tx2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fr-FR" b="1" i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pour tout renseignements (fonctionnement, inscription</a:t>
            </a:r>
            <a:r>
              <a:rPr lang="fr-FR" i="1" dirty="0">
                <a:solidFill>
                  <a:schemeClr val="tx2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tarifs…)</a:t>
            </a:r>
            <a:endParaRPr lang="fr-FR" sz="1200" dirty="0">
              <a:solidFill>
                <a:schemeClr val="tx2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9" y="0"/>
            <a:ext cx="9700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Arc-en-ciel</Template>
  <TotalTime>645</TotalTime>
  <Words>207</Words>
  <Application>Microsoft Office PowerPoint</Application>
  <PresentationFormat>Grand écran</PresentationFormat>
  <Paragraphs>65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Comic Sans MS</vt:lpstr>
      <vt:lpstr>Segoe Print</vt:lpstr>
      <vt:lpstr>Times New Roman</vt:lpstr>
      <vt:lpstr>Wingdings 2</vt:lpstr>
      <vt:lpstr>Illustration Nature 16:9</vt:lpstr>
      <vt:lpstr>Al du Centre </vt:lpstr>
      <vt:lpstr>Activités du soir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 du Centre</dc:title>
  <dc:creator>alsh</dc:creator>
  <cp:lastModifiedBy>alsh</cp:lastModifiedBy>
  <cp:revision>15</cp:revision>
  <dcterms:created xsi:type="dcterms:W3CDTF">2024-09-16T14:00:18Z</dcterms:created>
  <dcterms:modified xsi:type="dcterms:W3CDTF">2025-10-02T14:20:10Z</dcterms:modified>
</cp:coreProperties>
</file>